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diagrams/quickStyle1.xml" ContentType="application/vnd.openxmlformats-officedocument.drawingml.diagramQuickStyle+xml"/>
  <Override PartName="/ppt/slides/slide5.xml" ContentType="application/vnd.openxmlformats-officedocument.presentationml.slid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diagrams/data1.xml" ContentType="application/vnd.openxmlformats-officedocument.drawingml.diagramData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diagrams/drawing1.xml" ContentType="application/vnd.openxmlformats-officedocument.drawingml.diagramDrawin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rawing1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A5D93B3D-9813-43D6-8727-8DFA80000880}" type="doc">
      <dgm:prSet loTypeId="urn:microsoft.com/office/officeart/2005/8/layout/vProcess5" loCatId="process" qsTypeId="urn:microsoft.com/office/officeart/2005/8/quickstyle/simple1" qsCatId="simple" csTypeId="urn:microsoft.com/office/officeart/2005/8/colors/accent2_5" csCatId="accent2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E5350F98-E0E8-4C8F-9D53-55E9F1173F33}">
      <dgm:prSet phldrT="[Text]" custT="1"/>
      <dgm:spPr bwMode="auto">
        <a:ln>
          <a:noFill/>
        </a:ln>
      </dgm:spPr>
      <dgm:t>
        <a:bodyPr/>
        <a:lstStyle/>
        <a:p>
          <a:pPr algn="ctr"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Подготовительный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B9E9ADCE-B0BC-4929-B60B-A8DDBA537BA6}" type="parTrans" cxnId="{2A5D9027-87D0-4636-BBF4-C78D7FED71F4}">
      <dgm:prSet/>
      <dgm:spPr bwMode="auto"/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C985BAFA-C875-4646-989F-1159A9F8D926}" type="sibTrans" cxnId="{2A5D9027-87D0-4636-BBF4-C78D7FED71F4}">
      <dgm:prSet custT="1"/>
      <dgm:spPr bwMode="auto">
        <a:solidFill>
          <a:schemeClr val="accent2">
            <a:alpha val="90000"/>
          </a:schemeClr>
        </a:solidFill>
        <a:ln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00DE3A57-4D8F-45AA-8545-48C27C2F8437}">
      <dgm:prSet phldrT="[Text]" custT="1"/>
      <dgm:spPr bwMode="auto">
        <a:ln>
          <a:noFill/>
        </a:ln>
      </dgm:spPr>
      <dgm:t>
        <a:bodyPr/>
        <a:lstStyle/>
        <a:p>
          <a:pPr algn="ctr"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Основной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0F09C12C-B527-4DD6-B274-EA0C7E4D5F2D}" type="parTrans" cxnId="{1F54A903-3446-4425-9301-35D5F5294C11}">
      <dgm:prSet/>
      <dgm:spPr bwMode="auto"/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3B700A6A-AC85-4F94-A24F-2AE84839EB2C}" type="sibTrans" cxnId="{1F54A903-3446-4425-9301-35D5F5294C11}">
      <dgm:prSet custT="1"/>
      <dgm:spPr bwMode="auto">
        <a:ln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FD513398-CCC1-4501-B57B-037BDFEEAFDE}">
      <dgm:prSet phldrT="[Text]" custT="1"/>
      <dgm:spPr bwMode="auto">
        <a:ln>
          <a:noFill/>
        </a:ln>
      </dgm:spPr>
      <dgm:t>
        <a:bodyPr/>
        <a:lstStyle/>
        <a:p>
          <a:pPr algn="ctr"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Заключительный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5BAE58FA-BFAC-4293-AF2D-E7785FA548E8}" type="parTrans" cxnId="{5C025A86-4ADF-48FC-9E6D-E7A4D4E2097C}">
      <dgm:prSet/>
      <dgm:spPr bwMode="auto"/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8C2D3ABE-4DDE-4C13-A9AB-D51AC3929584}" type="sibTrans" cxnId="{5C025A86-4ADF-48FC-9E6D-E7A4D4E2097C}">
      <dgm:prSet/>
      <dgm:spPr bwMode="auto"/>
      <dgm:t>
        <a:bodyPr/>
        <a:lstStyle/>
        <a:p>
          <a:pPr algn="ctr"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gm:t>
    </dgm:pt>
    <dgm:pt modelId="{54EEA2D7-2015-45B5-88F8-1C9884350283}" type="pres">
      <dgm:prSet presAssocID="{A5D93B3D-9813-43D6-8727-8DFA80000880}" presName="outerComposite" presStyleCnt="0">
        <dgm:presLayoutVars>
          <dgm:chMax val="5"/>
          <dgm:dir val="norm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E9A6F466-0AC2-4142-A56D-AD70CE35797F}" type="pres">
      <dgm:prSet presAssocID="{A5D93B3D-9813-43D6-8727-8DFA80000880}" presName="dummyMaxCanvas" presStyleCnt="0">
        <dgm:presLayoutVars/>
      </dgm:prSet>
      <dgm:spPr bwMode="auto"/>
    </dgm:pt>
    <dgm:pt modelId="{86452CBD-08E2-4F68-B3A9-E6A566B70796}" type="pres">
      <dgm:prSet presAssocID="{A5D93B3D-9813-43D6-8727-8DFA80000880}" presName="ThreeNodes_1" presStyleLbl="node1" presStyleIdx="0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F4D46662-2BE3-4923-8083-F83FC05F3946}" type="pres">
      <dgm:prSet presAssocID="{A5D93B3D-9813-43D6-8727-8DFA80000880}" presName="ThreeNodes_2" presStyleLbl="node1" presStyleIdx="1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5458F375-621D-4775-B79D-AFDAA75BA756}" type="pres">
      <dgm:prSet presAssocID="{A5D93B3D-9813-43D6-8727-8DFA80000880}" presName="ThreeNodes_3" presStyleLbl="node1" presStyleIdx="2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E0CBFC83-8EE0-497F-83E6-F44575423456}" type="pres">
      <dgm:prSet presAssocID="{A5D93B3D-9813-43D6-8727-8DFA80000880}" presName="ThreeConn_1-2" presStyleLbl="fgAccFollowNode1" presStyleIdx="0" presStyleCnt="2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9C995257-C53C-4D53-AAB9-A5ED813CC868}" type="pres">
      <dgm:prSet presAssocID="{A5D93B3D-9813-43D6-8727-8DFA80000880}" presName="ThreeConn_2-3" presStyleLbl="fgAccFollowNode1" presStyleIdx="1" presStyleCnt="2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76DD8E39-5654-4B37-9C23-C533ECD3CD0E}" type="pres">
      <dgm:prSet presAssocID="{A5D93B3D-9813-43D6-8727-8DFA80000880}" presName="ThreeNodes_1_text" presStyleLbl="node1" presStyleIdx="2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81487B07-9D40-4033-8689-46450E20A8A9}" type="pres">
      <dgm:prSet presAssocID="{A5D93B3D-9813-43D6-8727-8DFA80000880}" presName="ThreeNodes_2_text" presStyleLbl="node1" presStyleIdx="2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92AE0A38-F3EF-488C-B8A3-F93FBC43F878}" type="pres">
      <dgm:prSet presAssocID="{A5D93B3D-9813-43D6-8727-8DFA80000880}" presName="ThreeNodes_3_text" presStyleLbl="node1" presStyleIdx="2" presStyleCnt="3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5C025A86-4ADF-48FC-9E6D-E7A4D4E2097C}" srcId="{A5D93B3D-9813-43D6-8727-8DFA80000880}" destId="{FD513398-CCC1-4501-B57B-037BDFEEAFDE}" srcOrd="2" destOrd="0" parTransId="{5BAE58FA-BFAC-4293-AF2D-E7785FA548E8}" sibTransId="{8C2D3ABE-4DDE-4C13-A9AB-D51AC3929584}"/>
    <dgm:cxn modelId="{EC4E5297-D6C9-4516-B216-79BFFE38C73C}" type="presOf" srcId="{3B700A6A-AC85-4F94-A24F-2AE84839EB2C}" destId="{9C995257-C53C-4D53-AAB9-A5ED813CC868}" srcOrd="0" destOrd="0" presId="urn:microsoft.com/office/officeart/2005/8/layout/vProcess5"/>
    <dgm:cxn modelId="{2A5D9027-87D0-4636-BBF4-C78D7FED71F4}" srcId="{A5D93B3D-9813-43D6-8727-8DFA80000880}" destId="{E5350F98-E0E8-4C8F-9D53-55E9F1173F33}" srcOrd="0" destOrd="0" parTransId="{B9E9ADCE-B0BC-4929-B60B-A8DDBA537BA6}" sibTransId="{C985BAFA-C875-4646-989F-1159A9F8D926}"/>
    <dgm:cxn modelId="{1D998167-6048-4697-8DE9-B1E42391B032}" type="presOf" srcId="{E5350F98-E0E8-4C8F-9D53-55E9F1173F33}" destId="{76DD8E39-5654-4B37-9C23-C533ECD3CD0E}" srcOrd="1" destOrd="0" presId="urn:microsoft.com/office/officeart/2005/8/layout/vProcess5"/>
    <dgm:cxn modelId="{1F54A903-3446-4425-9301-35D5F5294C11}" srcId="{A5D93B3D-9813-43D6-8727-8DFA80000880}" destId="{00DE3A57-4D8F-45AA-8545-48C27C2F8437}" srcOrd="1" destOrd="0" parTransId="{0F09C12C-B527-4DD6-B274-EA0C7E4D5F2D}" sibTransId="{3B700A6A-AC85-4F94-A24F-2AE84839EB2C}"/>
    <dgm:cxn modelId="{7BFE3989-C0DB-401B-9211-9DFD1029B2B6}" type="presOf" srcId="{E5350F98-E0E8-4C8F-9D53-55E9F1173F33}" destId="{86452CBD-08E2-4F68-B3A9-E6A566B70796}" srcOrd="0" destOrd="0" presId="urn:microsoft.com/office/officeart/2005/8/layout/vProcess5"/>
    <dgm:cxn modelId="{59C8ACE3-47FA-4C07-9E37-7F934AB71441}" type="presOf" srcId="{A5D93B3D-9813-43D6-8727-8DFA80000880}" destId="{54EEA2D7-2015-45B5-88F8-1C9884350283}" srcOrd="0" destOrd="0" presId="urn:microsoft.com/office/officeart/2005/8/layout/vProcess5"/>
    <dgm:cxn modelId="{01D5D61F-E311-48E3-8E6F-786C9F592F0B}" type="presOf" srcId="{00DE3A57-4D8F-45AA-8545-48C27C2F8437}" destId="{F4D46662-2BE3-4923-8083-F83FC05F3946}" srcOrd="0" destOrd="0" presId="urn:microsoft.com/office/officeart/2005/8/layout/vProcess5"/>
    <dgm:cxn modelId="{ECB1E642-0A20-401C-9C97-8483E899C341}" type="presOf" srcId="{FD513398-CCC1-4501-B57B-037BDFEEAFDE}" destId="{92AE0A38-F3EF-488C-B8A3-F93FBC43F878}" srcOrd="1" destOrd="0" presId="urn:microsoft.com/office/officeart/2005/8/layout/vProcess5"/>
    <dgm:cxn modelId="{BD17CC33-CB2F-4AE7-81E1-E3E2B0AB3F64}" type="presOf" srcId="{C985BAFA-C875-4646-989F-1159A9F8D926}" destId="{E0CBFC83-8EE0-497F-83E6-F44575423456}" srcOrd="0" destOrd="0" presId="urn:microsoft.com/office/officeart/2005/8/layout/vProcess5"/>
    <dgm:cxn modelId="{EAFA8CC6-CB62-4B24-A273-AF56A276D07C}" type="presOf" srcId="{FD513398-CCC1-4501-B57B-037BDFEEAFDE}" destId="{5458F375-621D-4775-B79D-AFDAA75BA756}" srcOrd="0" destOrd="0" presId="urn:microsoft.com/office/officeart/2005/8/layout/vProcess5"/>
    <dgm:cxn modelId="{A6D2E8DA-3D3E-4EA2-B8A7-A352D29CAA17}" type="presOf" srcId="{00DE3A57-4D8F-45AA-8545-48C27C2F8437}" destId="{81487B07-9D40-4033-8689-46450E20A8A9}" srcOrd="1" destOrd="0" presId="urn:microsoft.com/office/officeart/2005/8/layout/vProcess5"/>
    <dgm:cxn modelId="{479B115B-F25F-4515-B5B2-5987743D4689}" type="presParOf" srcId="{54EEA2D7-2015-45B5-88F8-1C9884350283}" destId="{E9A6F466-0AC2-4142-A56D-AD70CE35797F}" srcOrd="0" destOrd="0" presId="urn:microsoft.com/office/officeart/2005/8/layout/vProcess5"/>
    <dgm:cxn modelId="{BE5D9811-7737-4CF2-A1CB-22E9DA541BB7}" type="presParOf" srcId="{54EEA2D7-2015-45B5-88F8-1C9884350283}" destId="{86452CBD-08E2-4F68-B3A9-E6A566B70796}" srcOrd="1" destOrd="0" presId="urn:microsoft.com/office/officeart/2005/8/layout/vProcess5"/>
    <dgm:cxn modelId="{9281E027-CDF4-486E-B89D-F7F234F77245}" type="presParOf" srcId="{54EEA2D7-2015-45B5-88F8-1C9884350283}" destId="{F4D46662-2BE3-4923-8083-F83FC05F3946}" srcOrd="2" destOrd="0" presId="urn:microsoft.com/office/officeart/2005/8/layout/vProcess5"/>
    <dgm:cxn modelId="{29F9AD67-2F95-4ABA-8FD2-696D666C6286}" type="presParOf" srcId="{54EEA2D7-2015-45B5-88F8-1C9884350283}" destId="{5458F375-621D-4775-B79D-AFDAA75BA756}" srcOrd="3" destOrd="0" presId="urn:microsoft.com/office/officeart/2005/8/layout/vProcess5"/>
    <dgm:cxn modelId="{C647EE20-FB83-4592-8C9D-404A662722DB}" type="presParOf" srcId="{54EEA2D7-2015-45B5-88F8-1C9884350283}" destId="{E0CBFC83-8EE0-497F-83E6-F44575423456}" srcOrd="4" destOrd="0" presId="urn:microsoft.com/office/officeart/2005/8/layout/vProcess5"/>
    <dgm:cxn modelId="{FA1FBA39-7591-4158-B015-741F596D5672}" type="presParOf" srcId="{54EEA2D7-2015-45B5-88F8-1C9884350283}" destId="{9C995257-C53C-4D53-AAB9-A5ED813CC868}" srcOrd="5" destOrd="0" presId="urn:microsoft.com/office/officeart/2005/8/layout/vProcess5"/>
    <dgm:cxn modelId="{132510F3-27A0-4EC8-9D08-13F2AEB1EAED}" type="presParOf" srcId="{54EEA2D7-2015-45B5-88F8-1C9884350283}" destId="{76DD8E39-5654-4B37-9C23-C533ECD3CD0E}" srcOrd="6" destOrd="0" presId="urn:microsoft.com/office/officeart/2005/8/layout/vProcess5"/>
    <dgm:cxn modelId="{43E584DC-BBBD-4C54-B3DF-CE04D7168BF5}" type="presParOf" srcId="{54EEA2D7-2015-45B5-88F8-1C9884350283}" destId="{81487B07-9D40-4033-8689-46450E20A8A9}" srcOrd="7" destOrd="0" presId="urn:microsoft.com/office/officeart/2005/8/layout/vProcess5"/>
    <dgm:cxn modelId="{1FE91B7C-D3AC-4A40-BFC5-3F81A33415C4}" type="presParOf" srcId="{54EEA2D7-2015-45B5-88F8-1C9884350283}" destId="{92AE0A38-F3EF-488C-B8A3-F93FBC43F878}" srcOrd="8" destOrd="0" presId="urn:microsoft.com/office/officeart/2005/8/layout/vProcess5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727259112" name=""/>
      <dsp:cNvGrpSpPr/>
    </dsp:nvGrpSpPr>
    <dsp:grpSpPr bwMode="auto">
      <a:xfrm>
        <a:off x="0" y="0"/>
        <a:ext cx="7480490" cy="4794030"/>
        <a:chOff x="0" y="0"/>
        <a:chExt cx="7480490" cy="4794030"/>
      </a:xfrm>
    </dsp:grpSpPr>
    <dsp:sp modelId="{86452CBD-08E2-4F68-B3A9-E6A566B70796}">
      <dsp:nvSpPr>
        <dsp:cNvPr id="0" name=""/>
        <dsp:cNvSpPr/>
      </dsp:nvSpPr>
      <dsp:spPr bwMode="auto">
        <a:xfrm>
          <a:off x="0" y="0"/>
          <a:ext cx="6358416" cy="14382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  <a:alpha val="90000"/>
          </a:schemeClr>
        </a:solidFill>
        <a:ln w="34925" cap="flat" cmpd="sng" algn="in">
          <a:noFill/>
          <a:prstDash val="solid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Подготовительный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sp:txBody>
      <dsp:txXfrm>
        <a:off x="42124" y="42124"/>
        <a:ext cx="4806476" cy="1353961"/>
      </dsp:txXfrm>
    </dsp:sp>
    <dsp:sp modelId="{F4D46662-2BE3-4923-8083-F83FC05F3946}">
      <dsp:nvSpPr>
        <dsp:cNvPr id="0" name=""/>
        <dsp:cNvSpPr/>
      </dsp:nvSpPr>
      <dsp:spPr bwMode="auto">
        <a:xfrm>
          <a:off x="561036" y="1677910"/>
          <a:ext cx="6358416" cy="14382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-20000"/>
            <a:alpha val="90000"/>
          </a:schemeClr>
        </a:solidFill>
        <a:ln w="34925" cap="flat" cmpd="sng" algn="in">
          <a:noFill/>
          <a:prstDash val="solid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Основной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sp:txBody>
      <dsp:txXfrm>
        <a:off x="603160" y="1720034"/>
        <a:ext cx="4778295" cy="1353961"/>
      </dsp:txXfrm>
    </dsp:sp>
    <dsp:sp modelId="{5458F375-621D-4775-B79D-AFDAA75BA756}">
      <dsp:nvSpPr>
        <dsp:cNvPr id="0" name=""/>
        <dsp:cNvSpPr/>
      </dsp:nvSpPr>
      <dsp:spPr bwMode="auto">
        <a:xfrm>
          <a:off x="1122073" y="3355820"/>
          <a:ext cx="6358416" cy="143820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-40000"/>
            <a:alpha val="90000"/>
          </a:schemeClr>
        </a:solidFill>
        <a:ln w="34925" cap="flat" cmpd="sng" algn="in">
          <a:noFill/>
          <a:prstDash val="solid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400" b="1">
              <a:solidFill>
                <a:schemeClr val="tx1"/>
              </a:solidFill>
              <a:latin typeface="Arial"/>
              <a:cs typeface="Arial"/>
            </a:rPr>
            <a:t>Заключительный</a:t>
          </a:r>
          <a:endParaRPr lang="ru-RU" sz="2400" b="1">
            <a:solidFill>
              <a:schemeClr val="tx1"/>
            </a:solidFill>
            <a:latin typeface="Arial"/>
            <a:cs typeface="Arial"/>
          </a:endParaRPr>
        </a:p>
      </dsp:txBody>
      <dsp:txXfrm>
        <a:off x="1164197" y="3397944"/>
        <a:ext cx="4778295" cy="1353961"/>
      </dsp:txXfrm>
    </dsp:sp>
    <dsp:sp modelId="{E0CBFC83-8EE0-497F-83E6-F44575423456}">
      <dsp:nvSpPr>
        <dsp:cNvPr id="0" name=""/>
        <dsp:cNvSpPr/>
      </dsp:nvSpPr>
      <dsp:spPr bwMode="auto">
        <a:xfrm>
          <a:off x="5423580" y="1090641"/>
          <a:ext cx="934835" cy="93483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</a:schemeClr>
        </a:solidFill>
        <a:ln w="34925" cap="flat" cmpd="sng" algn="in">
          <a:solidFill>
            <a:schemeClr val="accent3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sp:txBody>
      <dsp:txXfrm>
        <a:off x="5633918" y="1090641"/>
        <a:ext cx="514159" cy="703463"/>
      </dsp:txXfrm>
    </dsp:sp>
    <dsp:sp modelId="{9C995257-C53C-4D53-AAB9-A5ED813CC868}">
      <dsp:nvSpPr>
        <dsp:cNvPr id="0" name=""/>
        <dsp:cNvSpPr/>
      </dsp:nvSpPr>
      <dsp:spPr bwMode="auto">
        <a:xfrm>
          <a:off x="5984617" y="2758964"/>
          <a:ext cx="934835" cy="93483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hueOff val="0"/>
            <a:satOff val="0"/>
            <a:lumOff val="0"/>
            <a:alphaOff val="-40000"/>
            <a:alpha val="90000"/>
          </a:schemeClr>
        </a:solidFill>
        <a:ln w="34925" cap="flat" cmpd="sng" algn="in">
          <a:solidFill>
            <a:schemeClr val="accent3">
              <a:lumMod val="50000"/>
              <a:alpha val="90000"/>
            </a:schemeClr>
          </a:solidFill>
          <a:prstDash val="solid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2400" b="1">
            <a:solidFill>
              <a:schemeClr val="tx1"/>
            </a:solidFill>
            <a:latin typeface="Arial"/>
            <a:cs typeface="Arial"/>
          </a:endParaRPr>
        </a:p>
      </dsp:txBody>
      <dsp:txXfrm>
        <a:off x="6194955" y="2758964"/>
        <a:ext cx="514159" cy="703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 val="norm"/>
      <dgm:resizeHandles val="exact"/>
    </dgm:varLst>
    <dgm:alg type="composite"/>
    <dgm:shape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00000"/>
          <dgm:constr type="ctrY" for="ch" forName="OneNode_1" refType="h" fact="0.500000"/>
          <dgm:constr type="w" for="ch" forName="TwoNodes_1" refType="w" fact="0.850000"/>
          <dgm:constr type="h" for="ch" forName="TwoNodes_1" refType="h" fact="0.450000"/>
          <dgm:constr type="t" for="ch" forName="TwoNodes_1"/>
          <dgm:constr type="l" for="ch" forName="TwoNodes_1"/>
          <dgm:constr type="w" for="ch" forName="TwoNodes_2" refType="w" fact="0.850000"/>
          <dgm:constr type="h" for="ch" forName="TwoNodes_2" refType="h" fact="0.450000"/>
          <dgm:constr type="b" for="ch" forName="TwoNodes_2" refType="h"/>
          <dgm:constr type="r" for="ch" forName="TwoNodes_2" refType="w"/>
          <dgm:constr type="w" for="ch" forName="TwoConn_1-2" refType="h" refFor="ch" refForName="TwoNodes_1" fact="0.650000"/>
          <dgm:constr type="h" for="ch" forName="TwoConn_1-2" refType="h" refFor="ch" refForName="TwoNodes_1" fact="0.650000"/>
          <dgm:constr type="ctrY" for="ch" forName="TwoConn_1-2" refType="h" fact="0.500000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00000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0000"/>
          <dgm:constr type="h" for="ch" forName="ThreeNodes_1" refType="h" fact="0.300000"/>
          <dgm:constr type="t" for="ch" forName="ThreeNodes_1"/>
          <dgm:constr type="l" for="ch" forName="ThreeNodes_1"/>
          <dgm:constr type="w" for="ch" forName="ThreeNodes_2" refType="w" fact="0.850000"/>
          <dgm:constr type="h" for="ch" forName="ThreeNodes_2" refType="h" fact="0.300000"/>
          <dgm:constr type="ctrY" for="ch" forName="ThreeNodes_2" refType="h" fact="0.500000"/>
          <dgm:constr type="ctrX" for="ch" forName="ThreeNodes_2" refType="w" fact="0.500000"/>
          <dgm:constr type="w" for="ch" forName="ThreeNodes_3" refType="w" fact="0.850000"/>
          <dgm:constr type="h" for="ch" forName="ThreeNodes_3" refType="h" fact="0.300000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0000"/>
          <dgm:constr type="h" for="ch" forName="ThreeConn_1-2" refType="h" refFor="ch" refForName="ThreeNodes_1" fact="0.650000"/>
          <dgm:constr type="ctrY" for="ch" forName="ThreeConn_1-2" refType="h" fact="0.325000"/>
          <dgm:constr type="r" for="ch" forName="ThreeConn_1-2" refType="r" refFor="ch" refForName="ThreeNodes_1"/>
          <dgm:constr type="w" for="ch" forName="ThreeConn_2-3" refType="h" refFor="ch" refForName="ThreeNodes_2" fact="0.650000"/>
          <dgm:constr type="h" for="ch" forName="ThreeConn_2-3" refType="h" refFor="ch" refForName="ThreeNodes_2" fact="0.650000"/>
          <dgm:constr type="ctrY" for="ch" forName="ThreeConn_2-3" refType="h" fact="0.673000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0000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00000"/>
          <dgm:constr type="h" for="ch" forName="FourNodes_1" refType="h" fact="0.220000"/>
          <dgm:constr type="t" for="ch" forName="FourNodes_1"/>
          <dgm:constr type="l" for="ch" forName="FourNodes_1"/>
          <dgm:constr type="w" for="ch" forName="FourNodes_2" refType="w" fact="0.800000"/>
          <dgm:constr type="h" for="ch" forName="FourNodes_2" refType="h" fact="0.220000"/>
          <dgm:constr type="ctrY" for="ch" forName="FourNodes_2" refType="h" fact="0.370000"/>
          <dgm:constr type="ctrX" for="ch" forName="FourNodes_2" refType="w" fact="0.467000"/>
          <dgm:constr type="w" for="ch" forName="FourNodes_3" refType="w" fact="0.800000"/>
          <dgm:constr type="h" for="ch" forName="FourNodes_3" refType="h" fact="0.220000"/>
          <dgm:constr type="ctrY" for="ch" forName="FourNodes_3" refType="h" fact="0.630000"/>
          <dgm:constr type="ctrX" for="ch" forName="FourNodes_3" refType="w" fact="0.533000"/>
          <dgm:constr type="w" for="ch" forName="FourNodes_4" refType="w" fact="0.800000"/>
          <dgm:constr type="h" for="ch" forName="FourNodes_4" refType="h" fact="0.220000"/>
          <dgm:constr type="b" for="ch" forName="FourNodes_4" refType="h"/>
          <dgm:constr type="r" for="ch" forName="FourNodes_4" refType="w"/>
          <dgm:constr type="w" for="ch" forName="FourConn_1-2" refType="h" refFor="ch" refForName="FourNodes_1" fact="0.650000"/>
          <dgm:constr type="h" for="ch" forName="FourConn_1-2" refType="h" refFor="ch" refForName="FourNodes_1" fact="0.650000"/>
          <dgm:constr type="ctrY" for="ch" forName="FourConn_1-2" refType="h" fact="0.240000"/>
          <dgm:constr type="r" for="ch" forName="FourConn_1-2" refType="r" refFor="ch" refForName="FourNodes_1"/>
          <dgm:constr type="w" for="ch" forName="FourConn_2-3" refType="h" refFor="ch" refForName="FourNodes_2" fact="0.650000"/>
          <dgm:constr type="h" for="ch" forName="FourConn_2-3" refType="h" refFor="ch" refForName="FourNodes_2" fact="0.650000"/>
          <dgm:constr type="ctrY" for="ch" forName="FourConn_2-3" refType="h" fact="0.500000"/>
          <dgm:constr type="r" for="ch" forName="FourConn_2-3" refType="r" refFor="ch" refForName="FourNodes_2"/>
          <dgm:constr type="w" for="ch" forName="FourConn_3-4" refType="h" refFor="ch" refForName="FourNodes_3" fact="0.650000"/>
          <dgm:constr type="h" for="ch" forName="FourConn_3-4" refType="h" refFor="ch" refForName="FourNodes_3" fact="0.650000"/>
          <dgm:constr type="ctrY" for="ch" forName="FourConn_3-4" refType="h" fact="0.760000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00000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0000"/>
          <dgm:constr type="h" for="ch" forName="FiveNodes_1" refType="h" fact="0.180000"/>
          <dgm:constr type="t" for="ch" forName="FiveNodes_1"/>
          <dgm:constr type="l" for="ch" forName="FiveNodes_1"/>
          <dgm:constr type="w" for="ch" forName="FiveNodes_2" refType="w" fact="0.770000"/>
          <dgm:constr type="h" for="ch" forName="FiveNodes_2" refType="h" fact="0.180000"/>
          <dgm:constr type="ctrY" for="ch" forName="FiveNodes_2" refType="h" fact="0.295000"/>
          <dgm:constr type="ctrX" for="ch" forName="FiveNodes_2" refType="w" fact="0.442500"/>
          <dgm:constr type="w" for="ch" forName="FiveNodes_3" refType="w" fact="0.770000"/>
          <dgm:constr type="h" for="ch" forName="FiveNodes_3" refType="h" fact="0.180000"/>
          <dgm:constr type="ctrY" for="ch" forName="FiveNodes_3" refType="h" fact="0.500000"/>
          <dgm:constr type="ctrX" for="ch" forName="FiveNodes_3" refType="w" fact="0.500000"/>
          <dgm:constr type="w" for="ch" forName="FiveNodes_4" refType="w" fact="0.770000"/>
          <dgm:constr type="h" for="ch" forName="FiveNodes_4" refType="h" fact="0.180000"/>
          <dgm:constr type="ctrY" for="ch" forName="FiveNodes_4" refType="h" fact="0.705000"/>
          <dgm:constr type="ctrX" for="ch" forName="FiveNodes_4" refType="w" fact="0.557500"/>
          <dgm:constr type="w" for="ch" forName="FiveNodes_5" refType="w" fact="0.770000"/>
          <dgm:constr type="h" for="ch" forName="FiveNodes_5" refType="h" fact="0.180000"/>
          <dgm:constr type="b" for="ch" forName="FiveNodes_5" refType="h"/>
          <dgm:constr type="r" for="ch" forName="FiveNodes_5" refType="w"/>
          <dgm:constr type="w" for="ch" forName="FiveConn_1-2" refType="h" refFor="ch" refForName="FiveNodes_1" fact="0.650000"/>
          <dgm:constr type="h" for="ch" forName="FiveConn_1-2" refType="h" refFor="ch" refForName="FiveNodes_1" fact="0.650000"/>
          <dgm:constr type="ctrY" for="ch" forName="FiveConn_1-2" refType="h" fact="0.190000"/>
          <dgm:constr type="r" for="ch" forName="FiveConn_1-2" refType="r" refFor="ch" refForName="FiveNodes_1"/>
          <dgm:constr type="w" for="ch" forName="FiveConn_2-3" refType="h" refFor="ch" refForName="FiveNodes_2" fact="0.650000"/>
          <dgm:constr type="h" for="ch" forName="FiveConn_2-3" refType="h" refFor="ch" refForName="FiveNodes_2" fact="0.650000"/>
          <dgm:constr type="ctrY" for="ch" forName="FiveConn_2-3" refType="h" fact="0.395000"/>
          <dgm:constr type="r" for="ch" forName="FiveConn_2-3" refType="r" refFor="ch" refForName="FiveNodes_2"/>
          <dgm:constr type="w" for="ch" forName="FiveConn_3-4" refType="h" refFor="ch" refForName="FiveNodes_3" fact="0.650000"/>
          <dgm:constr type="h" for="ch" forName="FiveConn_3-4" refType="h" refFor="ch" refForName="FiveNodes_3" fact="0.650000"/>
          <dgm:constr type="ctrY" for="ch" forName="FiveConn_3-4" refType="h" fact="0.597000"/>
          <dgm:constr type="r" for="ch" forName="FiveConn_3-4" refType="r" refFor="ch" refForName="FiveNodes_3"/>
          <dgm:constr type="w" for="ch" forName="FiveConn_4-5" refType="h" refFor="ch" refForName="FiveNodes_4" fact="0.650000"/>
          <dgm:constr type="h" for="ch" forName="FiveConn_4-5" refType="h" refFor="ch" refForName="FiveNodes_4" fact="0.650000"/>
          <dgm:constr type="ctrY" for="ch" forName="FiveConn_4-5" refType="h" fact="0.804000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0000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00000"/>
          <dgm:constr type="ctrY" for="ch" forName="OneNode_1" refType="h" fact="0.500000"/>
          <dgm:constr type="w" for="ch" forName="TwoNodes_1" refType="w" fact="0.850000"/>
          <dgm:constr type="h" for="ch" forName="TwoNodes_1" refType="h" fact="0.450000"/>
          <dgm:constr type="t" for="ch" forName="TwoNodes_1"/>
          <dgm:constr type="r" for="ch" forName="TwoNodes_1" refType="w"/>
          <dgm:constr type="w" for="ch" forName="TwoNodes_2" refType="w" fact="0.850000"/>
          <dgm:constr type="h" for="ch" forName="TwoNodes_2" refType="h" fact="0.450000"/>
          <dgm:constr type="b" for="ch" forName="TwoNodes_2" refType="h"/>
          <dgm:constr type="l" for="ch" forName="TwoNodes_2"/>
          <dgm:constr type="w" for="ch" forName="TwoConn_1-2" refType="h" refFor="ch" refForName="TwoNodes_1" fact="0.650000"/>
          <dgm:constr type="h" for="ch" forName="TwoConn_1-2" refType="h" refFor="ch" refForName="TwoNodes_1" fact="0.650000"/>
          <dgm:constr type="ctrY" for="ch" forName="TwoConn_1-2" refType="h" fact="0.500000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00000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0000"/>
          <dgm:constr type="h" for="ch" forName="ThreeNodes_1" refType="h" fact="0.300000"/>
          <dgm:constr type="t" for="ch" forName="ThreeNodes_1"/>
          <dgm:constr type="r" for="ch" forName="ThreeNodes_1" refType="w"/>
          <dgm:constr type="w" for="ch" forName="ThreeNodes_2" refType="w" fact="0.850000"/>
          <dgm:constr type="h" for="ch" forName="ThreeNodes_2" refType="h" fact="0.300000"/>
          <dgm:constr type="ctrY" for="ch" forName="ThreeNodes_2" refType="h" fact="0.500000"/>
          <dgm:constr type="ctrX" for="ch" forName="ThreeNodes_2" refType="w" fact="0.500000"/>
          <dgm:constr type="w" for="ch" forName="ThreeNodes_3" refType="w" fact="0.850000"/>
          <dgm:constr type="h" for="ch" forName="ThreeNodes_3" refType="h" fact="0.300000"/>
          <dgm:constr type="b" for="ch" forName="ThreeNodes_3" refType="h"/>
          <dgm:constr type="l" for="ch" forName="ThreeNodes_3"/>
          <dgm:constr type="w" for="ch" forName="ThreeConn_1-2" refType="h" refFor="ch" refForName="ThreeNodes_1" fact="0.650000"/>
          <dgm:constr type="h" for="ch" forName="ThreeConn_1-2" refType="h" refFor="ch" refForName="ThreeNodes_1" fact="0.650000"/>
          <dgm:constr type="ctrY" for="ch" forName="ThreeConn_1-2" refType="h" fact="0.325000"/>
          <dgm:constr type="l" for="ch" forName="ThreeConn_1-2" refType="l" refFor="ch" refForName="ThreeNodes_1"/>
          <dgm:constr type="w" for="ch" forName="ThreeConn_2-3" refType="h" refFor="ch" refForName="ThreeNodes_2" fact="0.650000"/>
          <dgm:constr type="h" for="ch" forName="ThreeConn_2-3" refType="h" refFor="ch" refForName="ThreeNodes_2" fact="0.650000"/>
          <dgm:constr type="ctrY" for="ch" forName="ThreeConn_2-3" refType="h" fact="0.673000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0000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00000"/>
          <dgm:constr type="h" for="ch" forName="FourNodes_1" refType="h" fact="0.220000"/>
          <dgm:constr type="t" for="ch" forName="FourNodes_1"/>
          <dgm:constr type="r" for="ch" forName="FourNodes_1" refType="w"/>
          <dgm:constr type="w" for="ch" forName="FourNodes_2" refType="w" fact="0.800000"/>
          <dgm:constr type="h" for="ch" forName="FourNodes_2" refType="h" fact="0.220000"/>
          <dgm:constr type="ctrY" for="ch" forName="FourNodes_2" refType="h" fact="0.370000"/>
          <dgm:constr type="ctrX" for="ch" forName="FourNodes_2" refType="w" fact="0.533000"/>
          <dgm:constr type="w" for="ch" forName="FourNodes_3" refType="w" fact="0.800000"/>
          <dgm:constr type="h" for="ch" forName="FourNodes_3" refType="h" fact="0.220000"/>
          <dgm:constr type="ctrY" for="ch" forName="FourNodes_3" refType="h" fact="0.630000"/>
          <dgm:constr type="ctrX" for="ch" forName="FourNodes_3" refType="w" fact="0.467000"/>
          <dgm:constr type="w" for="ch" forName="FourNodes_4" refType="w" fact="0.800000"/>
          <dgm:constr type="h" for="ch" forName="FourNodes_4" refType="h" fact="0.220000"/>
          <dgm:constr type="b" for="ch" forName="FourNodes_4" refType="h"/>
          <dgm:constr type="l" for="ch" forName="FourNodes_4"/>
          <dgm:constr type="w" for="ch" forName="FourConn_1-2" refType="h" refFor="ch" refForName="FourNodes_1" fact="0.650000"/>
          <dgm:constr type="h" for="ch" forName="FourConn_1-2" refType="h" refFor="ch" refForName="FourNodes_1" fact="0.650000"/>
          <dgm:constr type="ctrY" for="ch" forName="FourConn_1-2" refType="h" fact="0.240000"/>
          <dgm:constr type="l" for="ch" forName="FourConn_1-2" refType="l" refFor="ch" refForName="FourNodes_1"/>
          <dgm:constr type="w" for="ch" forName="FourConn_2-3" refType="h" refFor="ch" refForName="FourNodes_2" fact="0.650000"/>
          <dgm:constr type="h" for="ch" forName="FourConn_2-3" refType="h" refFor="ch" refForName="FourNodes_2" fact="0.650000"/>
          <dgm:constr type="ctrY" for="ch" forName="FourConn_2-3" refType="h" fact="0.500000"/>
          <dgm:constr type="l" for="ch" forName="FourConn_2-3" refType="l" refFor="ch" refForName="FourNodes_2"/>
          <dgm:constr type="w" for="ch" forName="FourConn_3-4" refType="h" refFor="ch" refForName="FourNodes_3" fact="0.650000"/>
          <dgm:constr type="h" for="ch" forName="FourConn_3-4" refType="h" refFor="ch" refForName="FourNodes_3" fact="0.650000"/>
          <dgm:constr type="ctrY" for="ch" forName="FourConn_3-4" refType="h" fact="0.760000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0000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0000"/>
          <dgm:constr type="h" for="ch" forName="FiveNodes_1" refType="h" fact="0.180000"/>
          <dgm:constr type="t" for="ch" forName="FiveNodes_1"/>
          <dgm:constr type="r" for="ch" forName="FiveNodes_1" refType="w"/>
          <dgm:constr type="w" for="ch" forName="FiveNodes_2" refType="w" fact="0.770000"/>
          <dgm:constr type="h" for="ch" forName="FiveNodes_2" refType="h" fact="0.180000"/>
          <dgm:constr type="ctrY" for="ch" forName="FiveNodes_2" refType="h" fact="0.295000"/>
          <dgm:constr type="ctrX" for="ch" forName="FiveNodes_2" refType="w" fact="0.557500"/>
          <dgm:constr type="w" for="ch" forName="FiveNodes_3" refType="w" fact="0.770000"/>
          <dgm:constr type="h" for="ch" forName="FiveNodes_3" refType="h" fact="0.180000"/>
          <dgm:constr type="ctrY" for="ch" forName="FiveNodes_3" refType="h" fact="0.500000"/>
          <dgm:constr type="ctrX" for="ch" forName="FiveNodes_3" refType="w" fact="0.500000"/>
          <dgm:constr type="w" for="ch" forName="FiveNodes_4" refType="w" fact="0.770000"/>
          <dgm:constr type="h" for="ch" forName="FiveNodes_4" refType="h" fact="0.180000"/>
          <dgm:constr type="ctrY" for="ch" forName="FiveNodes_4" refType="h" fact="0.705000"/>
          <dgm:constr type="ctrX" for="ch" forName="FiveNodes_4" refType="w" fact="0.442500"/>
          <dgm:constr type="w" for="ch" forName="FiveNodes_5" refType="w" fact="0.770000"/>
          <dgm:constr type="h" for="ch" forName="FiveNodes_5" refType="h" fact="0.180000"/>
          <dgm:constr type="b" for="ch" forName="FiveNodes_5" refType="h"/>
          <dgm:constr type="l" for="ch" forName="FiveNodes_5"/>
          <dgm:constr type="w" for="ch" forName="FiveConn_1-2" refType="h" refFor="ch" refForName="FiveNodes_1" fact="0.650000"/>
          <dgm:constr type="h" for="ch" forName="FiveConn_1-2" refType="h" refFor="ch" refForName="FiveNodes_1" fact="0.650000"/>
          <dgm:constr type="ctrY" for="ch" forName="FiveConn_1-2" refType="h" fact="0.190000"/>
          <dgm:constr type="l" for="ch" forName="FiveConn_1-2" refType="l" refFor="ch" refForName="FiveNodes_1"/>
          <dgm:constr type="w" for="ch" forName="FiveConn_2-3" refType="h" refFor="ch" refForName="FiveNodes_2" fact="0.650000"/>
          <dgm:constr type="h" for="ch" forName="FiveConn_2-3" refType="h" refFor="ch" refForName="FiveNodes_2" fact="0.650000"/>
          <dgm:constr type="ctrY" for="ch" forName="FiveConn_2-3" refType="h" fact="0.395000"/>
          <dgm:constr type="l" for="ch" forName="FiveConn_2-3" refType="l" refFor="ch" refForName="FiveNodes_2"/>
          <dgm:constr type="w" for="ch" forName="FiveConn_3-4" refType="h" refFor="ch" refForName="FiveNodes_3" fact="0.650000"/>
          <dgm:constr type="h" for="ch" forName="FiveConn_3-4" refType="h" refFor="ch" refForName="FiveNodes_3" fact="0.650000"/>
          <dgm:constr type="ctrY" for="ch" forName="FiveConn_3-4" refType="h" fact="0.597000"/>
          <dgm:constr type="l" for="ch" forName="FiveConn_3-4" refType="l" refFor="ch" refForName="FiveNodes_3"/>
          <dgm:constr type="w" for="ch" forName="FiveConn_4-5" refType="h" refFor="ch" refForName="FiveNodes_4" fact="0.650000"/>
          <dgm:constr type="h" for="ch" forName="FiveConn_4-5" refType="h" refFor="ch" refForName="FiveNodes_4" fact="0.650000"/>
          <dgm:constr type="ctrY" for="ch" forName="FiveConn_4-5" refType="h" fact="0.804000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0000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type="roundRect" r:blip="">
            <dgm:adjLst>
              <dgm:adj idx="1" val="0.100000"/>
            </dgm:adjLst>
          </dgm:shape>
          <dgm:presOf axis="ch desOrSelf" ptType="node node" st="1 1" cnt="1 0"/>
          <dgm:constrLst>
            <dgm:constr type="lMarg" refType="primFontSz" fact="0.300000"/>
            <dgm:constr type="rMarg" refType="primFontSz" fact="0.300000"/>
            <dgm:constr type="tMarg" refType="primFontSz" fact="0.300000"/>
            <dgm:constr type="bMarg" refType="primFontSz" fact="0.300000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type="roundRect" r:blip="">
                <dgm:adjLst>
                  <dgm:adj idx="1" val="0.100000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type="roundRect" r:blip="">
                <dgm:adjLst>
                  <dgm:adj idx="1" val="0.100000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type="downArrow" r:blip="">
                <dgm:adjLst>
                  <dgm:adj idx="1" val="0.550000"/>
                  <dgm:adj idx="2" val="0.450000"/>
                </dgm:adjLst>
              </dgm:shape>
              <dgm:presOf axis="ch" ptType="sibTrans" cnt="1"/>
              <dgm:constrLst>
                <dgm:constr type="lMarg" refType="primFontSz" fact="0.100000"/>
                <dgm:constr type="rMarg" refType="primFontSz" fact="0.100000"/>
                <dgm:constr type="tMarg" refType="primFontSz" fact="0.100000"/>
                <dgm:constr type="bMarg" refType="primFontSz" fact="0.100000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type="roundRect" r:blip="" hideGeom="1">
                <dgm:adjLst>
                  <dgm:adj idx="1" val="0.100000"/>
                </dgm:adjLst>
              </dgm:shape>
              <dgm:presOf axis="ch desOrSelf" ptType="node node" st="1 1" cnt="1 0"/>
              <dgm:constrLst>
                <dgm:constr type="lMarg" refType="primFontSz" fact="0.300000"/>
                <dgm:constr type="rMarg" refType="primFontSz" fact="0.300000"/>
                <dgm:constr type="tMarg" refType="primFontSz" fact="0.300000"/>
                <dgm:constr type="bMarg" refType="primFontSz" fact="0.300000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type="roundRect" r:blip="" hideGeom="1">
                <dgm:adjLst>
                  <dgm:adj idx="1" val="0.100000"/>
                </dgm:adjLst>
              </dgm:shape>
              <dgm:presOf axis="ch desOrSelf" ptType="node node" st="2 1" cnt="1 0"/>
              <dgm:constrLst>
                <dgm:constr type="lMarg" refType="primFontSz" fact="0.300000"/>
                <dgm:constr type="rMarg" refType="primFontSz" fact="0.300000"/>
                <dgm:constr type="tMarg" refType="primFontSz" fact="0.300000"/>
                <dgm:constr type="bMarg" refType="primFontSz" fact="0.300000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type="roundRect" r:blip="">
                    <dgm:adjLst>
                      <dgm:adj idx="1" val="0.100000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type="roundRect" r:blip="">
                    <dgm:adjLst>
                      <dgm:adj idx="1" val="0.100000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type="roundRect" r:blip="">
                    <dgm:adjLst>
                      <dgm:adj idx="1" val="0.100000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type="downArrow" r:blip="">
                    <dgm:adjLst>
                      <dgm:adj idx="1" val="0.550000"/>
                      <dgm:adj idx="2" val="0.450000"/>
                    </dgm:adjLst>
                  </dgm:shape>
                  <dgm:presOf axis="ch" ptType="sibTrans" cnt="1"/>
                  <dgm:constrLst>
                    <dgm:constr type="lMarg" refType="primFontSz" fact="0.100000"/>
                    <dgm:constr type="rMarg" refType="primFontSz" fact="0.100000"/>
                    <dgm:constr type="tMarg" refType="primFontSz" fact="0.100000"/>
                    <dgm:constr type="bMarg" refType="primFontSz" fact="0.100000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type="downArrow" r:blip="">
                    <dgm:adjLst>
                      <dgm:adj idx="1" val="0.550000"/>
                      <dgm:adj idx="2" val="0.450000"/>
                    </dgm:adjLst>
                  </dgm:shape>
                  <dgm:presOf axis="ch" ptType="sibTrans" st="2" cnt="1"/>
                  <dgm:constrLst>
                    <dgm:constr type="lMarg" refType="primFontSz" fact="0.100000"/>
                    <dgm:constr type="rMarg" refType="primFontSz" fact="0.100000"/>
                    <dgm:constr type="tMarg" refType="primFontSz" fact="0.100000"/>
                    <dgm:constr type="bMarg" refType="primFontSz" fact="0.100000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type="roundRect" r:blip="" hideGeom="1">
                    <dgm:adjLst>
                      <dgm:adj idx="1" val="0.100000"/>
                    </dgm:adjLst>
                  </dgm:shape>
                  <dgm:presOf axis="ch desOrSelf" ptType="node node" st="1 1" cnt="1 0"/>
                  <dgm:constrLst>
                    <dgm:constr type="lMarg" refType="primFontSz" fact="0.300000"/>
                    <dgm:constr type="rMarg" refType="primFontSz" fact="0.300000"/>
                    <dgm:constr type="tMarg" refType="primFontSz" fact="0.300000"/>
                    <dgm:constr type="bMarg" refType="primFontSz" fact="0.300000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type="roundRect" r:blip="" hideGeom="1">
                    <dgm:adjLst>
                      <dgm:adj idx="1" val="0.100000"/>
                    </dgm:adjLst>
                  </dgm:shape>
                  <dgm:presOf axis="ch desOrSelf" ptType="node node" st="2 1" cnt="1 0"/>
                  <dgm:constrLst>
                    <dgm:constr type="lMarg" refType="primFontSz" fact="0.300000"/>
                    <dgm:constr type="rMarg" refType="primFontSz" fact="0.300000"/>
                    <dgm:constr type="tMarg" refType="primFontSz" fact="0.300000"/>
                    <dgm:constr type="bMarg" refType="primFontSz" fact="0.300000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type="roundRect" r:blip="" hideGeom="1">
                    <dgm:adjLst>
                      <dgm:adj idx="1" val="0.100000"/>
                    </dgm:adjLst>
                  </dgm:shape>
                  <dgm:presOf axis="ch desOrSelf" ptType="node node" st="3 1" cnt="1 0"/>
                  <dgm:constrLst>
                    <dgm:constr type="lMarg" refType="primFontSz" fact="0.300000"/>
                    <dgm:constr type="rMarg" refType="primFontSz" fact="0.300000"/>
                    <dgm:constr type="tMarg" refType="primFontSz" fact="0.300000"/>
                    <dgm:constr type="bMarg" refType="primFontSz" fact="0.300000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type="roundRect" r:blip="">
                        <dgm:adjLst>
                          <dgm:adj idx="1" val="0.100000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type="roundRect" r:blip="">
                        <dgm:adjLst>
                          <dgm:adj idx="1" val="0.100000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type="roundRect" r:blip="">
                        <dgm:adjLst>
                          <dgm:adj idx="1" val="0.100000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type="roundRect" r:blip="">
                        <dgm:adjLst>
                          <dgm:adj idx="1" val="0.100000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type="downArrow" r:blip="">
                        <dgm:adjLst>
                          <dgm:adj idx="1" val="0.550000"/>
                          <dgm:adj idx="2" val="0.450000"/>
                        </dgm:adjLst>
                      </dgm:shape>
                      <dgm:presOf axis="ch" ptType="sibTrans" cnt="1"/>
                      <dgm:constrLst>
                        <dgm:constr type="lMarg" refType="primFontSz" fact="0.100000"/>
                        <dgm:constr type="rMarg" refType="primFontSz" fact="0.100000"/>
                        <dgm:constr type="tMarg" refType="primFontSz" fact="0.100000"/>
                        <dgm:constr type="bMarg" refType="primFontSz" fact="0.1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type="downArrow" r:blip="">
                        <dgm:adjLst>
                          <dgm:adj idx="1" val="0.550000"/>
                          <dgm:adj idx="2" val="0.450000"/>
                        </dgm:adjLst>
                      </dgm:shape>
                      <dgm:presOf axis="ch" ptType="sibTrans" st="2" cnt="1"/>
                      <dgm:constrLst>
                        <dgm:constr type="lMarg" refType="primFontSz" fact="0.100000"/>
                        <dgm:constr type="rMarg" refType="primFontSz" fact="0.100000"/>
                        <dgm:constr type="tMarg" refType="primFontSz" fact="0.100000"/>
                        <dgm:constr type="bMarg" refType="primFontSz" fact="0.1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type="downArrow" r:blip="">
                        <dgm:adjLst>
                          <dgm:adj idx="1" val="0.550000"/>
                          <dgm:adj idx="2" val="0.450000"/>
                        </dgm:adjLst>
                      </dgm:shape>
                      <dgm:presOf axis="ch" ptType="sibTrans" st="3" cnt="1"/>
                      <dgm:constrLst>
                        <dgm:constr type="lMarg" refType="primFontSz" fact="0.100000"/>
                        <dgm:constr type="rMarg" refType="primFontSz" fact="0.100000"/>
                        <dgm:constr type="tMarg" refType="primFontSz" fact="0.100000"/>
                        <dgm:constr type="bMarg" refType="primFontSz" fact="0.1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type="roundRect" r:blip="" hideGeom="1">
                        <dgm:adjLst>
                          <dgm:adj idx="1" val="0.100000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00000"/>
                        <dgm:constr type="rMarg" refType="primFontSz" fact="0.300000"/>
                        <dgm:constr type="tMarg" refType="primFontSz" fact="0.300000"/>
                        <dgm:constr type="bMarg" refType="primFontSz" fact="0.3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type="roundRect" r:blip="" hideGeom="1">
                        <dgm:adjLst>
                          <dgm:adj idx="1" val="0.100000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00000"/>
                        <dgm:constr type="rMarg" refType="primFontSz" fact="0.300000"/>
                        <dgm:constr type="tMarg" refType="primFontSz" fact="0.300000"/>
                        <dgm:constr type="bMarg" refType="primFontSz" fact="0.3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type="roundRect" r:blip="" hideGeom="1">
                        <dgm:adjLst>
                          <dgm:adj idx="1" val="0.100000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00000"/>
                        <dgm:constr type="rMarg" refType="primFontSz" fact="0.300000"/>
                        <dgm:constr type="tMarg" refType="primFontSz" fact="0.300000"/>
                        <dgm:constr type="bMarg" refType="primFontSz" fact="0.300000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type="roundRect" r:blip="" hideGeom="1">
                        <dgm:adjLst>
                          <dgm:adj idx="1" val="0.100000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00000"/>
                        <dgm:constr type="rMarg" refType="primFontSz" fact="0.300000"/>
                        <dgm:constr type="tMarg" refType="primFontSz" fact="0.300000"/>
                        <dgm:constr type="bMarg" refType="primFontSz" fact="0.300000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type="roundRect" r:blip="">
                            <dgm:adjLst>
                              <dgm:adj idx="1" val="0.100000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type="roundRect" r:blip="">
                            <dgm:adjLst>
                              <dgm:adj idx="1" val="0.100000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type="roundRect" r:blip="">
                            <dgm:adjLst>
                              <dgm:adj idx="1" val="0.100000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type="roundRect" r:blip="">
                            <dgm:adjLst>
                              <dgm:adj idx="1" val="0.100000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type="roundRect" r:blip="">
                            <dgm:adjLst>
                              <dgm:adj idx="1" val="0.100000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type="downArrow" r:blip="">
                            <dgm:adjLst>
                              <dgm:adj idx="1" val="0.550000"/>
                              <dgm:adj idx="2" val="0.450000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00000"/>
                            <dgm:constr type="rMarg" refType="primFontSz" fact="0.100000"/>
                            <dgm:constr type="tMarg" refType="primFontSz" fact="0.100000"/>
                            <dgm:constr type="bMarg" refType="primFontSz" fact="0.1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type="downArrow" r:blip="">
                            <dgm:adjLst>
                              <dgm:adj idx="1" val="0.550000"/>
                              <dgm:adj idx="2" val="0.450000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00000"/>
                            <dgm:constr type="rMarg" refType="primFontSz" fact="0.100000"/>
                            <dgm:constr type="tMarg" refType="primFontSz" fact="0.100000"/>
                            <dgm:constr type="bMarg" refType="primFontSz" fact="0.1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type="downArrow" r:blip="">
                            <dgm:adjLst>
                              <dgm:adj idx="1" val="0.550000"/>
                              <dgm:adj idx="2" val="0.450000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00000"/>
                            <dgm:constr type="rMarg" refType="primFontSz" fact="0.100000"/>
                            <dgm:constr type="tMarg" refType="primFontSz" fact="0.100000"/>
                            <dgm:constr type="bMarg" refType="primFontSz" fact="0.1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type="downArrow" r:blip="">
                            <dgm:adjLst>
                              <dgm:adj idx="1" val="0.550000"/>
                              <dgm:adj idx="2" val="0.450000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00000"/>
                            <dgm:constr type="rMarg" refType="primFontSz" fact="0.100000"/>
                            <dgm:constr type="tMarg" refType="primFontSz" fact="0.100000"/>
                            <dgm:constr type="bMarg" refType="primFontSz" fact="0.1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type="roundRect" r:blip="" hideGeom="1">
                            <dgm:adjLst>
                              <dgm:adj idx="1" val="0.100000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00000"/>
                            <dgm:constr type="rMarg" refType="primFontSz" fact="0.300000"/>
                            <dgm:constr type="tMarg" refType="primFontSz" fact="0.300000"/>
                            <dgm:constr type="bMarg" refType="primFontSz" fact="0.3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type="roundRect" r:blip="" hideGeom="1">
                            <dgm:adjLst>
                              <dgm:adj idx="1" val="0.100000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00000"/>
                            <dgm:constr type="rMarg" refType="primFontSz" fact="0.300000"/>
                            <dgm:constr type="tMarg" refType="primFontSz" fact="0.300000"/>
                            <dgm:constr type="bMarg" refType="primFontSz" fact="0.3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type="roundRect" r:blip="" hideGeom="1">
                            <dgm:adjLst>
                              <dgm:adj idx="1" val="0.100000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00000"/>
                            <dgm:constr type="rMarg" refType="primFontSz" fact="0.300000"/>
                            <dgm:constr type="tMarg" refType="primFontSz" fact="0.300000"/>
                            <dgm:constr type="bMarg" refType="primFontSz" fact="0.3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type="roundRect" r:blip="" hideGeom="1">
                            <dgm:adjLst>
                              <dgm:adj idx="1" val="0.100000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00000"/>
                            <dgm:constr type="rMarg" refType="primFontSz" fact="0.300000"/>
                            <dgm:constr type="tMarg" refType="primFontSz" fact="0.300000"/>
                            <dgm:constr type="bMarg" refType="primFontSz" fact="0.3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type="roundRect" r:blip="" hideGeom="1">
                            <dgm:adjLst>
                              <dgm:adj idx="1" val="0.100000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00000"/>
                            <dgm:constr type="rMarg" refType="primFontSz" fact="0.300000"/>
                            <dgm:constr type="tMarg" refType="primFontSz" fact="0.300000"/>
                            <dgm:constr type="bMarg" refType="primFontSz" fact="0.300000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bg>
      <p:bgPr shadeToTitle="0">
        <a:solidFill>
          <a:schemeClr val="bg2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52858" y="6453386"/>
            <a:ext cx="1607944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584054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 bwMode="auto"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fill="norm" stroke="1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fill="norm" stroke="1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371600" y="2295525"/>
            <a:ext cx="9601200" cy="357187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9596561" y="624156"/>
            <a:ext cx="1565766" cy="52432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1371600" y="624156"/>
            <a:ext cx="8179641" cy="52432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 fill="norm" stroke="1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371600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371600" y="3305206"/>
            <a:ext cx="4443984" cy="25621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525014" y="3305206"/>
            <a:ext cx="4443984" cy="256219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 bwMode="auto"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2999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 bwMode="auto"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 bwMode="auto"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2999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 bwMode="auto"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2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7DE6118-2437-4B30-8E3C-4D2BE6020583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9E57DC2-970A-4B3E-BB1C-7A09969E49DF}" type="slidenum">
              <a:rPr lang="en-US"/>
              <a:t/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 bwMode="auto"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89000"/>
        </a:lnSpc>
        <a:spcBef>
          <a:spcPts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>
        <a:lnSpc>
          <a:spcPct val="94000"/>
        </a:lnSpc>
        <a:spcBef>
          <a:spcPts val="1000"/>
        </a:spcBef>
        <a:spcAft>
          <a:spcPts val="200"/>
        </a:spcAft>
        <a:buFont typeface="Franklin Gothic Book"/>
        <a:buChar char="■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–"/>
        <a:defRPr sz="2000" i="1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■"/>
        <a:defRPr sz="18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–"/>
        <a:defRPr sz="1800" i="1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■"/>
        <a:defRPr sz="16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–"/>
        <a:defRPr sz="1600" i="1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■"/>
        <a:defRPr sz="140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–"/>
        <a:defRPr sz="1400" i="1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>
        <a:lnSpc>
          <a:spcPct val="94000"/>
        </a:lnSpc>
        <a:spcBef>
          <a:spcPts val="500"/>
        </a:spcBef>
        <a:spcAft>
          <a:spcPts val="200"/>
        </a:spcAft>
        <a:buFont typeface="Franklin Gothic Book"/>
        <a:buChar char="■"/>
        <a:defRPr sz="14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 /><Relationship Id="rId3" Type="http://schemas.microsoft.com/office/2007/relationships/diagramDrawing" Target="../diagrams/drawing1.xml" /><Relationship Id="rId4" Type="http://schemas.openxmlformats.org/officeDocument/2006/relationships/diagramColors" Target="../diagrams/colors1.xml" /><Relationship Id="rId5" Type="http://schemas.openxmlformats.org/officeDocument/2006/relationships/diagramLayout" Target="../diagrams/layout1.xml" /><Relationship Id="rId6" Type="http://schemas.openxmlformats.org/officeDocument/2006/relationships/diagramQuickStyle" Target="../diagrams/quickStyle1.xml" 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legalacts.ru/doc/pismo-minprosveshchenija-rossii-n-az-112808-profsoiuza-rabotnikov-narodnogo-obrazovanija/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75983" y="2379887"/>
            <a:ext cx="9840035" cy="2098226"/>
          </a:xfrm>
        </p:spPr>
        <p:txBody>
          <a:bodyPr/>
          <a:lstStyle/>
          <a:p>
            <a:pPr>
              <a:defRPr/>
            </a:pPr>
            <a:r>
              <a:rPr lang="ru-RU" sz="4800" b="1"/>
              <a:t>Организация наставничества в общеобразовательном учреждении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5996312" y="6138000"/>
            <a:ext cx="5400000" cy="720000"/>
          </a:xfrm>
        </p:spPr>
        <p:txBody>
          <a:bodyPr>
            <a:normAutofit/>
          </a:bodyPr>
          <a:lstStyle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696000" y="1064528"/>
            <a:ext cx="10800000" cy="6120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ru-RU" sz="2800" b="1">
                <a:latin typeface="Arial"/>
                <a:ea typeface="Calibri"/>
                <a:cs typeface="Arial"/>
              </a:rPr>
              <a:t>Виды наставничества педагогических работников </a:t>
            </a:r>
            <a:r>
              <a:rPr lang="ru-RU" sz="2800" b="1">
                <a:latin typeface="Arial"/>
                <a:ea typeface="Calibri"/>
                <a:cs typeface="Arial"/>
              </a:rPr>
              <a:t>в ОУ</a:t>
            </a:r>
            <a:endParaRPr lang="ru-RU" sz="2800" b="1">
              <a:latin typeface="Arial"/>
              <a:ea typeface="Calibri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09648" y="1975092"/>
            <a:ext cx="7095469" cy="41703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Виртуальное (дистанционное) наставничество </a:t>
            </a:r>
            <a:endParaRPr lang="ru-RU" sz="2000">
              <a:latin typeface="Arial"/>
              <a:ea typeface="Times New Roman"/>
              <a:cs typeface="Arial"/>
            </a:endParaRPr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Наставничество в </a:t>
            </a:r>
            <a:r>
              <a:rPr lang="ru-RU" sz="2000">
                <a:latin typeface="Arial"/>
                <a:cs typeface="Arial"/>
              </a:rPr>
              <a:t>группе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Краткосрочное или целеполагающее </a:t>
            </a:r>
            <a:r>
              <a:rPr lang="ru-RU" sz="2000">
                <a:latin typeface="Arial"/>
                <a:cs typeface="Arial"/>
              </a:rPr>
              <a:t>наставничество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Реверсивное </a:t>
            </a:r>
            <a:r>
              <a:rPr lang="ru-RU" sz="2000">
                <a:latin typeface="Arial"/>
                <a:cs typeface="Arial"/>
              </a:rPr>
              <a:t>наставничество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Ситуационное </a:t>
            </a:r>
            <a:r>
              <a:rPr lang="ru-RU" sz="2000">
                <a:latin typeface="Arial"/>
                <a:cs typeface="Arial"/>
              </a:rPr>
              <a:t>наставничество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Скоростное консультационное </a:t>
            </a:r>
            <a:r>
              <a:rPr lang="ru-RU" sz="2000">
                <a:latin typeface="Arial"/>
                <a:cs typeface="Arial"/>
              </a:rPr>
              <a:t>наставничество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Традиционная форма наставничества ("один на один</a:t>
            </a:r>
            <a:r>
              <a:rPr lang="ru-RU" sz="2000">
                <a:latin typeface="Arial"/>
                <a:cs typeface="Arial"/>
              </a:rPr>
              <a:t>")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endParaRPr lang="ru-RU" sz="20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840000" y="368005"/>
            <a:ext cx="10512000" cy="8539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400" b="1">
                <a:latin typeface="Arial"/>
                <a:ea typeface="Times New Roman"/>
                <a:cs typeface="Arial"/>
              </a:rPr>
              <a:t>Внедрение (применение) и реализацию системы наставничества </a:t>
            </a:r>
            <a:r>
              <a:rPr lang="ru-RU" sz="2400" b="1">
                <a:latin typeface="Arial"/>
                <a:ea typeface="Times New Roman"/>
                <a:cs typeface="Arial"/>
              </a:rPr>
              <a:t>(три </a:t>
            </a:r>
            <a:r>
              <a:rPr lang="ru-RU" sz="2400" b="1">
                <a:latin typeface="Arial"/>
                <a:ea typeface="Times New Roman"/>
                <a:cs typeface="Arial"/>
              </a:rPr>
              <a:t>основных </a:t>
            </a:r>
            <a:r>
              <a:rPr lang="ru-RU" sz="2400" b="1">
                <a:latin typeface="Arial"/>
                <a:ea typeface="Times New Roman"/>
                <a:cs typeface="Arial"/>
              </a:rPr>
              <a:t>этапа)</a:t>
            </a:r>
            <a:r>
              <a:rPr lang="ru-RU" sz="2400" b="1">
                <a:latin typeface="Arial"/>
                <a:ea typeface="Times New Roman"/>
                <a:cs typeface="Arial"/>
              </a:rPr>
              <a:t> </a:t>
            </a:r>
            <a:endParaRPr lang="ru-RU" sz="2400" b="1">
              <a:latin typeface="Arial"/>
              <a:ea typeface="Calibri"/>
              <a:cs typeface="Arial"/>
            </a:endParaRPr>
          </a:p>
        </p:txBody>
      </p:sp>
      <p:graphicFrame>
        <p:nvGraphicFramePr>
          <p:cNvPr id="4" name="Схема 3"/>
          <p:cNvGraphicFramePr>
            <a:graphicFrameLocks xmlns:a="http://schemas.openxmlformats.org/drawingml/2006/main"/>
          </p:cNvGraphicFramePr>
          <p:nvPr/>
        </p:nvGraphicFramePr>
        <p:xfrm>
          <a:off x="2355755" y="1577895"/>
          <a:ext cx="7480490" cy="4794030"/>
          <a:chOff x="0" y="0"/>
          <a:chExt cx="7480490" cy="4794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5" r:qs="rId6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1815921" y="272955"/>
            <a:ext cx="10912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>
                <a:latin typeface="Arial"/>
                <a:ea typeface="Times New Roman"/>
                <a:cs typeface="Arial"/>
              </a:rPr>
              <a:t>Оценка</a:t>
            </a:r>
            <a:r>
              <a:rPr lang="ru-RU" sz="2800" b="1">
                <a:latin typeface="Arial"/>
                <a:ea typeface="Times New Roman"/>
                <a:cs typeface="Arial"/>
              </a:rPr>
              <a:t> эффективности наставнической деятельности</a:t>
            </a:r>
            <a:r>
              <a:rPr lang="ru-RU" sz="2800" b="1">
                <a:latin typeface="Arial"/>
                <a:ea typeface="Times New Roman"/>
                <a:cs typeface="Arial"/>
              </a:rPr>
              <a:t>  </a:t>
            </a:r>
            <a:endParaRPr lang="ru-RU" sz="2800" b="1"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818829" y="922648"/>
            <a:ext cx="108000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60000" algn="ctr">
              <a:spcAft>
                <a:spcPts val="1800"/>
              </a:spcAft>
              <a:defRPr/>
            </a:pPr>
            <a:r>
              <a:rPr lang="ru-RU" sz="2400" b="1">
                <a:latin typeface="Arial"/>
                <a:ea typeface="Times New Roman"/>
                <a:cs typeface="Arial"/>
              </a:rPr>
              <a:t> </a:t>
            </a:r>
            <a:r>
              <a:rPr lang="ru-RU" sz="2400" i="1">
                <a:latin typeface="Arial"/>
                <a:ea typeface="Times New Roman"/>
                <a:cs typeface="Arial"/>
              </a:rPr>
              <a:t>Мониторинг процесса реализации персонализированной программы наставничества</a:t>
            </a:r>
            <a:r>
              <a:rPr lang="ru-RU" sz="2400">
                <a:latin typeface="Arial"/>
                <a:ea typeface="Times New Roman"/>
                <a:cs typeface="Arial"/>
              </a:rPr>
              <a:t>, который оценивает:</a:t>
            </a:r>
            <a:endParaRPr lang="ru-RU" sz="24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результативность </a:t>
            </a:r>
            <a:r>
              <a:rPr lang="ru-RU" sz="2000">
                <a:latin typeface="Arial"/>
                <a:ea typeface="Times New Roman"/>
                <a:cs typeface="Arial"/>
              </a:rPr>
              <a:t>реализации персонализированной программы наставничества и сопутствующие риски;</a:t>
            </a:r>
            <a:endParaRPr lang="ru-RU" sz="20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эффективность </a:t>
            </a:r>
            <a:r>
              <a:rPr lang="ru-RU" sz="2000">
                <a:latin typeface="Arial"/>
                <a:ea typeface="Times New Roman"/>
                <a:cs typeface="Arial"/>
              </a:rPr>
              <a:t>реализации образовательных и культурных проектов совместно с наставляемым;</a:t>
            </a:r>
            <a:endParaRPr lang="ru-RU" sz="20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процент </a:t>
            </a:r>
            <a:r>
              <a:rPr lang="ru-RU" sz="2000">
                <a:latin typeface="Arial"/>
                <a:ea typeface="Times New Roman"/>
                <a:cs typeface="Arial"/>
              </a:rPr>
              <a:t>обучающихся наставляемого, успешно прошедших ВПР/ОГЭ/ЕГЭ;</a:t>
            </a:r>
            <a:endParaRPr lang="ru-RU" sz="20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динамику </a:t>
            </a:r>
            <a:r>
              <a:rPr lang="ru-RU" sz="2000">
                <a:latin typeface="Arial"/>
                <a:ea typeface="Times New Roman"/>
                <a:cs typeface="Arial"/>
              </a:rPr>
              <a:t>успеваемости обучающихся;</a:t>
            </a:r>
            <a:endParaRPr lang="ru-RU" sz="20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динамику </a:t>
            </a:r>
            <a:r>
              <a:rPr lang="ru-RU" sz="2000">
                <a:latin typeface="Arial"/>
                <a:ea typeface="Times New Roman"/>
                <a:cs typeface="Arial"/>
              </a:rPr>
              <a:t>участия обучающихся в олимпиадах;</a:t>
            </a:r>
            <a:endParaRPr lang="ru-RU" sz="2000">
              <a:latin typeface="Arial"/>
              <a:ea typeface="Calibri"/>
              <a:cs typeface="Arial"/>
            </a:endParaRPr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ea typeface="Times New Roman"/>
                <a:cs typeface="Arial"/>
              </a:rPr>
              <a:t>социально-профессиональную </a:t>
            </a:r>
            <a:r>
              <a:rPr lang="ru-RU" sz="2000">
                <a:latin typeface="Arial"/>
                <a:ea typeface="Times New Roman"/>
                <a:cs typeface="Arial"/>
              </a:rPr>
              <a:t>активность наставляемого и др.</a:t>
            </a:r>
            <a:endParaRPr lang="ru-RU" sz="2000">
              <a:latin typeface="Arial"/>
              <a:ea typeface="Calibri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701558" y="843677"/>
            <a:ext cx="626895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000" b="1">
                <a:latin typeface="Arial"/>
                <a:ea typeface="Times New Roman"/>
                <a:cs typeface="Arial"/>
              </a:rPr>
              <a:t>Система (целевая модель) </a:t>
            </a:r>
            <a:r>
              <a:rPr lang="ru-RU" sz="2000" b="1">
                <a:latin typeface="Arial"/>
                <a:ea typeface="Times New Roman"/>
                <a:cs typeface="Arial"/>
              </a:rPr>
              <a:t>наставничества </a:t>
            </a:r>
            <a:r>
              <a:rPr lang="ru-RU" sz="2000" b="1">
                <a:solidFill>
                  <a:schemeClr val="accent6">
                    <a:lumMod val="50000"/>
                  </a:schemeClr>
                </a:solidFill>
                <a:latin typeface="Arial"/>
                <a:ea typeface="Times New Roman"/>
                <a:cs typeface="Arial"/>
              </a:rPr>
              <a:t>(ЦМН) </a:t>
            </a:r>
            <a:r>
              <a:rPr lang="ru-RU" sz="2000">
                <a:latin typeface="Arial"/>
                <a:ea typeface="Times New Roman"/>
                <a:cs typeface="Arial"/>
              </a:rPr>
              <a:t>в системе общего образования ориентирована на реализацию федерального проекта </a:t>
            </a:r>
            <a:r>
              <a:rPr lang="ru-RU" sz="2000" b="1">
                <a:latin typeface="Arial"/>
                <a:ea typeface="Times New Roman"/>
                <a:cs typeface="Arial"/>
              </a:rPr>
              <a:t>"</a:t>
            </a:r>
            <a:r>
              <a:rPr lang="ru-RU" sz="2000" b="1">
                <a:latin typeface="Arial"/>
                <a:ea typeface="Times New Roman"/>
                <a:cs typeface="Arial"/>
              </a:rPr>
              <a:t>Современная школа</a:t>
            </a:r>
            <a:r>
              <a:rPr lang="ru-RU" sz="2000" b="1">
                <a:latin typeface="Arial"/>
                <a:ea typeface="Times New Roman"/>
                <a:cs typeface="Arial"/>
              </a:rPr>
              <a:t>"</a:t>
            </a:r>
            <a:r>
              <a:rPr lang="ru-RU" sz="2000">
                <a:latin typeface="Arial"/>
                <a:ea typeface="Times New Roman"/>
                <a:cs typeface="Arial"/>
              </a:rPr>
              <a:t>, в системе дополнительного образования - на реализацию федерального проекта </a:t>
            </a:r>
            <a:r>
              <a:rPr lang="ru-RU" sz="2000" b="1">
                <a:latin typeface="Arial"/>
                <a:ea typeface="Times New Roman"/>
                <a:cs typeface="Arial"/>
              </a:rPr>
              <a:t>"Успех каждого ребенка", </a:t>
            </a:r>
            <a:r>
              <a:rPr lang="ru-RU" sz="2000">
                <a:latin typeface="Arial"/>
                <a:ea typeface="Times New Roman"/>
                <a:cs typeface="Arial"/>
              </a:rPr>
              <a:t>в системе среднего профессионального образования - на реализацию федерального проекта </a:t>
            </a:r>
            <a:r>
              <a:rPr lang="ru-RU" sz="2000" b="1">
                <a:latin typeface="Arial"/>
                <a:ea typeface="Times New Roman"/>
                <a:cs typeface="Arial"/>
              </a:rPr>
              <a:t>"Молодые профессионалы"</a:t>
            </a:r>
            <a:r>
              <a:rPr lang="ru-RU" sz="2000">
                <a:latin typeface="Arial"/>
                <a:ea typeface="Times New Roman"/>
                <a:cs typeface="Arial"/>
              </a:rPr>
              <a:t>, что выражается в различных направлениях деятельности, результатах и показателях.</a:t>
            </a:r>
            <a:endParaRPr lang="ru-RU" sz="1600">
              <a:latin typeface="Arial"/>
              <a:ea typeface="Calibri"/>
              <a:cs typeface="Arial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7301568" y="4733288"/>
            <a:ext cx="4683912" cy="18000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514828" y="324712"/>
            <a:ext cx="4257391" cy="1800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411133" y="2529000"/>
            <a:ext cx="4464782" cy="180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864358" y="2032079"/>
            <a:ext cx="110910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>
              <a:lnSpc>
                <a:spcPct val="150000"/>
              </a:lnSpc>
              <a:defRPr/>
            </a:pP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Письмо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 Министерства просвещения РФ и Общероссийского Профсоюза образования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от 21 декабря 2021 г.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№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АЗ-1128/08,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№ 657 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«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 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направлении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Методических рекомендаций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 по разработке и внедрению системы (целевой модели) </a:t>
            </a:r>
            <a:r>
              <a:rPr lang="ru-RU" sz="2400" b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наставничества 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педагогических работников в образовательных </a:t>
            </a:r>
            <a:r>
              <a:rPr lang="ru-RU" sz="24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организациях»</a:t>
            </a:r>
            <a:endParaRPr lang="ru-RU" sz="24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Times New Roman"/>
              <a:cs typeface="Arial"/>
            </a:endParaRPr>
          </a:p>
        </p:txBody>
      </p:sp>
      <p:sp>
        <p:nvSpPr>
          <p:cNvPr id="3" name="Управляющая кнопка: документ 2">
            <a:hlinkClick r:id="rId2" highlightClick="1"/>
          </p:cNvPr>
          <p:cNvSpPr/>
          <p:nvPr/>
        </p:nvSpPr>
        <p:spPr bwMode="auto">
          <a:xfrm>
            <a:off x="9726305" y="4436488"/>
            <a:ext cx="2038065" cy="2087142"/>
          </a:xfrm>
          <a:prstGeom prst="actionButtonDocumen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2201839" y="68239"/>
            <a:ext cx="7788322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800" b="1">
                <a:latin typeface="Arial"/>
                <a:cs typeface="Arial"/>
              </a:rPr>
              <a:t>Основные нормативные правовые </a:t>
            </a:r>
            <a:r>
              <a:rPr lang="ru-RU" sz="2800" b="1">
                <a:latin typeface="Arial"/>
                <a:cs typeface="Arial"/>
              </a:rPr>
              <a:t>акты</a:t>
            </a:r>
            <a:endParaRPr lang="ru-RU" sz="2800" b="1"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09684" y="852124"/>
            <a:ext cx="11160000" cy="576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Приказ «Об утверждении положения о системе наставничества педагогических работников в образовательной организации» + Положение о системе наставничества педагогических работников в образовательной организации </a:t>
            </a:r>
            <a:endParaRPr/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Дорожная карта (план мероприятий) по реализации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«Положения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о системе наставничества педагогических работников в образовательной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организации»</a:t>
            </a:r>
            <a:endParaRPr lang="ru-RU" sz="20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Приказ(ы) о закреплении наставнических пар/групп с письменного согласия их участников на возложение на них дополнительных обязанностей, связанных с наставнической деятельностью </a:t>
            </a:r>
            <a:endParaRPr/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Локальный акт закрепляющий меры стимулирования педагогических работников при реализации модели наставничества </a:t>
            </a:r>
            <a:endParaRPr/>
          </a:p>
          <a:p>
            <a:pPr marL="342900" indent="-342900" algn="just">
              <a:lnSpc>
                <a:spcPct val="150000"/>
              </a:lnSpc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Calibri"/>
                <a:cs typeface="Arial"/>
              </a:rPr>
              <a:t>Подготовка персонализированных программ наставничества (при наличии в организации наставляемых) </a:t>
            </a:r>
            <a:endParaRPr lang="ru-RU" sz="20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696000" y="1767007"/>
            <a:ext cx="10800000" cy="3420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60000" algn="just">
              <a:lnSpc>
                <a:spcPct val="150000"/>
              </a:lnSpc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является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краткосрочной (от 3 месяцев до 1 года, при необходимости может быть продлена);</a:t>
            </a:r>
            <a:endParaRPr lang="ru-RU" sz="20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lnSpc>
                <a:spcPct val="150000"/>
              </a:lnSpc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создается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для конкретной пары/группы наставников и наставляемых;</a:t>
            </a:r>
            <a:endParaRPr lang="ru-RU" sz="20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lnSpc>
                <a:spcPct val="150000"/>
              </a:lnSpc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разрабатывается </a:t>
            </a: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совместно наставником и наставляемым, или наставляемый знакомится с разработанной наставником программой (возможно, в присутствии куратора или члена методического объединения/совета наставников).</a:t>
            </a:r>
            <a:endParaRPr lang="ru-RU" sz="2000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888642" y="90152"/>
            <a:ext cx="107796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ctr">
              <a:lnSpc>
                <a:spcPct val="150000"/>
              </a:lnSpc>
              <a:spcAft>
                <a:spcPts val="0"/>
              </a:spcAft>
              <a:defRPr/>
            </a:pPr>
            <a:r>
              <a:rPr lang="ru-RU" sz="2800" b="1">
                <a:solidFill>
                  <a:prstClr val="black">
                    <a:lumMod val="95000"/>
                    <a:lumOff val="5000"/>
                  </a:prstClr>
                </a:solidFill>
                <a:latin typeface="Arial"/>
                <a:ea typeface="Calibri"/>
                <a:cs typeface="Arial"/>
              </a:rPr>
              <a:t>Персонализированная</a:t>
            </a:r>
            <a:r>
              <a:rPr lang="ru-RU" sz="2000">
                <a:solidFill>
                  <a:prstClr val="black">
                    <a:lumMod val="95000"/>
                    <a:lumOff val="5000"/>
                  </a:prstClr>
                </a:solidFill>
                <a:latin typeface="Arial"/>
                <a:ea typeface="Calibri"/>
                <a:cs typeface="Arial"/>
              </a:rPr>
              <a:t> </a:t>
            </a:r>
            <a:r>
              <a:rPr lang="ru-RU" sz="2800" b="1">
                <a:latin typeface="Arial"/>
                <a:ea typeface="Calibri"/>
                <a:cs typeface="Arial"/>
              </a:rPr>
              <a:t>п</a:t>
            </a:r>
            <a:r>
              <a:rPr lang="ru-RU" sz="2800" b="1">
                <a:latin typeface="Arial"/>
                <a:ea typeface="Times New Roman"/>
                <a:cs typeface="Arial"/>
              </a:rPr>
              <a:t>рограмма </a:t>
            </a:r>
            <a:r>
              <a:rPr lang="ru-RU" sz="2800" b="1">
                <a:latin typeface="Arial"/>
                <a:ea typeface="Times New Roman"/>
                <a:cs typeface="Arial"/>
              </a:rPr>
              <a:t>наставничества педагогических работников </a:t>
            </a:r>
            <a:r>
              <a:rPr lang="ru-RU" sz="2800" b="1">
                <a:latin typeface="Arial"/>
                <a:ea typeface="Times New Roman"/>
                <a:cs typeface="Arial"/>
              </a:rPr>
              <a:t>в ОУ</a:t>
            </a:r>
            <a:endParaRPr lang="ru-RU" sz="2000" b="1">
              <a:latin typeface="Arial"/>
              <a:ea typeface="Calibri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739897" y="810000"/>
            <a:ext cx="11340000" cy="604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формирование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пар/групп "наставник - наставляемый" с составлением персонализированных программ наставничества для конкретных пар/групп;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повышение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квалификации наставников по соответствующей программе дополнительного профессионального образования, в том числе возможно на базе ФГАОУ ДПО "Академия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Минпросвещения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 России" и/или по программам соответствующего профиля из числа программ Федерального реестра программ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ДППО;</a:t>
            </a:r>
            <a:endParaRPr/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разработка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материалов анкетирования для оценки реализации персонализированных программ наставничества с целью выявления профессиональных затруднений педагогических работников (в том числе молодых/начинающих педагогов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);</a:t>
            </a:r>
            <a:endParaRPr/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разработка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методических материалов для наставника и наставляемого;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разработка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планов участия в межшкольных инновационных проектах наставников вместе с наставляемыми, вовлечения их в исследовательскую и аналитическую деятельность;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подготовка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положения и иной документации о проведении конкурсов на лучшего наставника, конкурсов наставнических пар;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помощь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молодым педагогам в подготовке к участию в профессиональных конкурсах;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организация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обмена педагогическим и наставническим опытом;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  <a:p>
            <a:pPr indent="-360000" algn="just">
              <a:spcBef>
                <a:spcPts val="1000"/>
              </a:spcBef>
              <a:spcAft>
                <a:spcPts val="0"/>
              </a:spcAft>
              <a:buFont typeface="Wingdings"/>
              <a:buChar char="q"/>
              <a:defRPr/>
            </a:pP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организационно-методическая 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помощь наставляемым в публикации статей на различных цифровых ресурсах, в методической литературе и пр</a:t>
            </a:r>
            <a:r>
              <a:rPr lang="ru-RU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ea typeface="Times New Roman"/>
                <a:cs typeface="Arial"/>
              </a:rPr>
              <a:t>.</a:t>
            </a:r>
            <a:endParaRPr lang="ru-RU">
              <a:solidFill>
                <a:schemeClr val="tx1">
                  <a:lumMod val="95000"/>
                  <a:lumOff val="5000"/>
                </a:schemeClr>
              </a:solidFill>
              <a:latin typeface="Arial"/>
              <a:ea typeface="Calibri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39897" y="206062"/>
            <a:ext cx="110571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400" b="1">
                <a:latin typeface="Arial"/>
                <a:ea typeface="Times New Roman"/>
                <a:cs typeface="Arial"/>
              </a:rPr>
              <a:t>Организационно-методическое </a:t>
            </a:r>
            <a:r>
              <a:rPr lang="ru-RU" sz="2400" b="1">
                <a:latin typeface="Arial"/>
                <a:ea typeface="Times New Roman"/>
                <a:cs typeface="Arial"/>
              </a:rPr>
              <a:t>обеспечение реализации системы </a:t>
            </a:r>
            <a:r>
              <a:rPr lang="ru-RU" sz="2400" b="1">
                <a:latin typeface="Arial"/>
                <a:ea typeface="Times New Roman"/>
                <a:cs typeface="Arial"/>
              </a:rPr>
              <a:t>ЦМН</a:t>
            </a:r>
            <a:endParaRPr lang="ru-RU" sz="2400" b="1">
              <a:latin typeface="Arial"/>
              <a:ea typeface="Calibri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823415" y="1959367"/>
            <a:ext cx="10545170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официальный сайт </a:t>
            </a:r>
            <a:r>
              <a:rPr lang="ru-RU" sz="2000">
                <a:latin typeface="Arial"/>
                <a:cs typeface="Arial"/>
              </a:rPr>
              <a:t>образовательной </a:t>
            </a:r>
            <a:r>
              <a:rPr lang="ru-RU" sz="2000">
                <a:latin typeface="Arial"/>
                <a:cs typeface="Arial"/>
              </a:rPr>
              <a:t>организации;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участие </a:t>
            </a:r>
            <a:r>
              <a:rPr lang="ru-RU" sz="2000">
                <a:latin typeface="Arial"/>
                <a:cs typeface="Arial"/>
              </a:rPr>
              <a:t>педагогов в сетевых предметных </a:t>
            </a:r>
            <a:r>
              <a:rPr lang="ru-RU" sz="2000">
                <a:latin typeface="Arial"/>
                <a:cs typeface="Arial"/>
              </a:rPr>
              <a:t>сообществах;</a:t>
            </a:r>
            <a:endParaRPr/>
          </a:p>
          <a:p>
            <a:pPr indent="-360000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организация </a:t>
            </a:r>
            <a:r>
              <a:rPr lang="ru-RU" sz="2000">
                <a:latin typeface="Arial"/>
                <a:cs typeface="Arial"/>
              </a:rPr>
              <a:t>доступа в виртуальные библиотеки, в том числе библиотеки методической </a:t>
            </a:r>
            <a:r>
              <a:rPr lang="ru-RU" sz="2000">
                <a:latin typeface="Arial"/>
                <a:cs typeface="Arial"/>
              </a:rPr>
              <a:t>литературы;</a:t>
            </a:r>
            <a:endParaRPr/>
          </a:p>
          <a:p>
            <a:pPr indent="-360000" algn="just">
              <a:spcAft>
                <a:spcPts val="18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сетевое взаимодействие </a:t>
            </a:r>
            <a:r>
              <a:rPr lang="ru-RU" sz="2000">
                <a:latin typeface="Arial"/>
                <a:cs typeface="Arial"/>
              </a:rPr>
              <a:t>образовательных организаций и других субъектов в рамках организации единого пространства наставничества, продвижения педагогических и наставнических практик и опыта.</a:t>
            </a:r>
            <a:endParaRPr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50000" y="494468"/>
            <a:ext cx="1069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ru-RU" sz="2800" b="1">
                <a:latin typeface="Arial"/>
                <a:cs typeface="Arial"/>
              </a:rPr>
              <a:t>Информационно-методическое обеспечение </a:t>
            </a:r>
            <a:r>
              <a:rPr lang="ru-RU" sz="2800" b="1">
                <a:latin typeface="Arial"/>
                <a:cs typeface="Arial"/>
              </a:rPr>
              <a:t>системы ЦМН</a:t>
            </a:r>
            <a:endParaRPr lang="ru-RU" sz="2800" b="1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707072" y="1843951"/>
            <a:ext cx="11160000" cy="31700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педагог </a:t>
            </a:r>
            <a:r>
              <a:rPr lang="ru-RU" sz="2000">
                <a:latin typeface="Arial"/>
                <a:cs typeface="Arial"/>
              </a:rPr>
              <a:t>- </a:t>
            </a:r>
            <a:r>
              <a:rPr lang="ru-RU" sz="2000">
                <a:latin typeface="Arial"/>
                <a:cs typeface="Arial"/>
              </a:rPr>
              <a:t>педагог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руководитель </a:t>
            </a:r>
            <a:r>
              <a:rPr lang="ru-RU" sz="2000">
                <a:latin typeface="Arial"/>
                <a:cs typeface="Arial"/>
              </a:rPr>
              <a:t>образовательной организации </a:t>
            </a:r>
            <a:r>
              <a:rPr lang="ru-RU" sz="2000">
                <a:latin typeface="Arial"/>
                <a:cs typeface="Arial"/>
              </a:rPr>
              <a:t>– педагог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работодатель </a:t>
            </a:r>
            <a:r>
              <a:rPr lang="ru-RU" sz="2000">
                <a:latin typeface="Arial"/>
                <a:cs typeface="Arial"/>
              </a:rPr>
              <a:t>- студент педагогического </a:t>
            </a:r>
            <a:r>
              <a:rPr lang="ru-RU" sz="2000">
                <a:latin typeface="Arial"/>
                <a:cs typeface="Arial"/>
              </a:rPr>
              <a:t>вуза/колледжа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педагог </a:t>
            </a:r>
            <a:r>
              <a:rPr lang="ru-RU" sz="2000">
                <a:latin typeface="Arial"/>
                <a:cs typeface="Arial"/>
              </a:rPr>
              <a:t>вуза/колледжа - молодой педагог образовательной </a:t>
            </a:r>
            <a:r>
              <a:rPr lang="ru-RU" sz="2000">
                <a:latin typeface="Arial"/>
                <a:cs typeface="Arial"/>
              </a:rPr>
              <a:t>организации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социальный </a:t>
            </a:r>
            <a:r>
              <a:rPr lang="ru-RU" sz="2000">
                <a:latin typeface="Arial"/>
                <a:cs typeface="Arial"/>
              </a:rPr>
              <a:t>партнер - педагогический работник образовательных организаций СПО и дополнительного </a:t>
            </a:r>
            <a:r>
              <a:rPr lang="ru-RU" sz="2000">
                <a:latin typeface="Arial"/>
                <a:cs typeface="Arial"/>
              </a:rPr>
              <a:t>образования.</a:t>
            </a:r>
            <a:endParaRPr lang="ru-RU" sz="2000">
              <a:latin typeface="Arial"/>
              <a:cs typeface="Arial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792000" y="825225"/>
            <a:ext cx="4608000" cy="54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>
                <a:latin typeface="Arial"/>
                <a:cs typeface="Arial"/>
              </a:rPr>
              <a:t>Формы наставничества </a:t>
            </a:r>
            <a:endParaRPr lang="ru-RU" sz="2800" b="1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832478" y="2179303"/>
            <a:ext cx="11160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опытный </a:t>
            </a:r>
            <a:r>
              <a:rPr lang="ru-RU" sz="2000">
                <a:latin typeface="Arial"/>
                <a:cs typeface="Arial"/>
              </a:rPr>
              <a:t>педагог - молодой специалист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лидер </a:t>
            </a:r>
            <a:r>
              <a:rPr lang="ru-RU" sz="2000">
                <a:latin typeface="Arial"/>
                <a:cs typeface="Arial"/>
              </a:rPr>
              <a:t>педагогического сообщества - педагог, испытывающий профессиональные затруднения в сфере </a:t>
            </a:r>
            <a:r>
              <a:rPr lang="ru-RU" sz="2000">
                <a:latin typeface="Arial"/>
                <a:cs typeface="Arial"/>
              </a:rPr>
              <a:t>коммуникации</a:t>
            </a:r>
            <a:endParaRPr lang="ru-RU" sz="2000">
              <a:latin typeface="Arial"/>
              <a:cs typeface="Arial"/>
            </a:endParaRPr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педагог-новатор </a:t>
            </a:r>
            <a:r>
              <a:rPr lang="ru-RU" sz="2000">
                <a:latin typeface="Arial"/>
                <a:cs typeface="Arial"/>
              </a:rPr>
              <a:t>- консервативный </a:t>
            </a:r>
            <a:r>
              <a:rPr lang="ru-RU" sz="2000">
                <a:latin typeface="Arial"/>
                <a:cs typeface="Arial"/>
              </a:rPr>
              <a:t>педагог</a:t>
            </a:r>
            <a:endParaRPr/>
          </a:p>
          <a:p>
            <a:pPr indent="-360000">
              <a:spcAft>
                <a:spcPts val="2400"/>
              </a:spcAft>
              <a:buFont typeface="Wingdings"/>
              <a:buChar char="q"/>
              <a:defRPr/>
            </a:pPr>
            <a:r>
              <a:rPr lang="ru-RU" sz="2000">
                <a:latin typeface="Arial"/>
                <a:cs typeface="Arial"/>
              </a:rPr>
              <a:t>опытный </a:t>
            </a:r>
            <a:r>
              <a:rPr lang="ru-RU" sz="2000">
                <a:latin typeface="Arial"/>
                <a:cs typeface="Arial"/>
              </a:rPr>
              <a:t>предметник - неопытный </a:t>
            </a:r>
            <a:r>
              <a:rPr lang="ru-RU" sz="2000">
                <a:latin typeface="Arial"/>
                <a:cs typeface="Arial"/>
              </a:rPr>
              <a:t>предметник</a:t>
            </a:r>
            <a:endParaRPr lang="ru-RU" sz="2000">
              <a:latin typeface="Arial"/>
              <a:cs typeface="Arial"/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96000" y="1064528"/>
            <a:ext cx="1080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0"/>
              </a:spcBef>
              <a:defRPr/>
            </a:pPr>
            <a:r>
              <a:rPr lang="ru-RU" sz="2800" b="1">
                <a:latin typeface="Arial"/>
                <a:cs typeface="Arial"/>
              </a:rPr>
              <a:t>М</a:t>
            </a:r>
            <a:r>
              <a:rPr lang="ru-RU" sz="2800" b="1">
                <a:latin typeface="Arial"/>
                <a:cs typeface="Arial"/>
              </a:rPr>
              <a:t>одели взаимодействия</a:t>
            </a:r>
            <a:r>
              <a:rPr lang="ru-RU" sz="2800" b="1">
                <a:latin typeface="Arial"/>
                <a:cs typeface="Arial"/>
              </a:rPr>
              <a:t> </a:t>
            </a:r>
            <a:r>
              <a:rPr lang="ru-RU" sz="2800" b="1">
                <a:latin typeface="Arial"/>
                <a:cs typeface="Arial"/>
              </a:rPr>
              <a:t>в форме </a:t>
            </a:r>
            <a:r>
              <a:rPr lang="ru-RU" sz="2800" b="1">
                <a:latin typeface="Arial"/>
                <a:cs typeface="Arial"/>
              </a:rPr>
              <a:t>«педагог – педагог»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rop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rop">
      <a:majorFont>
        <a:latin typeface="Franklin Gothic Book"/>
        <a:ea typeface="Arial"/>
        <a:cs typeface="Arial"/>
      </a:majorFont>
      <a:minorFont>
        <a:latin typeface="Franklin Gothic Book"/>
        <a:ea typeface="Arial"/>
        <a:cs typeface="Arial"/>
      </a:minorFont>
    </a:fontScheme>
    <a:fmtScheme name="Crop">
      <a:fillStyleLst>
        <a:solidFill>
          <a:schemeClr val="phClr"/>
        </a:solidFill>
        <a:gradFill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0</TotalTime>
  <Words>0</Words>
  <Application>Р7-Офис/7.2.2.36</Application>
  <DocSecurity>0</DocSecurity>
  <PresentationFormat>Широкоэкранный</PresentationFormat>
  <Paragraphs>0</Paragraphs>
  <Slides>12</Slides>
  <Notes>12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наставничества в общеобразовательном учреждении</dc:title>
  <dc:subject/>
  <dc:creator>OLGA</dc:creator>
  <cp:keywords/>
  <dc:description/>
  <dc:identifier/>
  <dc:language/>
  <cp:lastModifiedBy/>
  <cp:revision>33</cp:revision>
  <dcterms:created xsi:type="dcterms:W3CDTF">2023-04-25T05:38:17Z</dcterms:created>
  <dcterms:modified xsi:type="dcterms:W3CDTF">2025-05-13T08:12:39Z</dcterms:modified>
  <cp:category/>
  <cp:contentStatus/>
  <cp:version/>
</cp:coreProperties>
</file>