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latin typeface="Times New Roman" panose="02020603050405020304" pitchFamily="18" charset="0"/>
              </a:rPr>
              <a:t> </a:t>
            </a:r>
            <a:r>
              <a:rPr lang="ru-RU" sz="1600" i="1" u="sng" dirty="0">
                <a:latin typeface="Times New Roman" panose="02020603050405020304" pitchFamily="18" charset="0"/>
              </a:rPr>
              <a:t>2015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8029441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</a:t>
            </a:r>
            <a:r>
              <a:rPr lang="ru-RU" sz="1400" b="1" u="sng" dirty="0" err="1">
                <a:latin typeface="Times New Roman" panose="02020603050405020304" pitchFamily="18" charset="0"/>
                <a:ea typeface="Arial" panose="020B0604020202020204" pitchFamily="34" charset="0"/>
              </a:rPr>
              <a:t>____Форвард</a:t>
            </a:r>
            <a:r>
              <a:rPr lang="ru-RU" sz="1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471"/>
              </p:ext>
            </p:extLst>
          </p:nvPr>
        </p:nvGraphicFramePr>
        <p:xfrm>
          <a:off x="417529" y="998621"/>
          <a:ext cx="5287439" cy="1818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3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легкая атлетика, волейбол, шахматы, ОФП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32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</a:rPr>
                        <a:t>легкая атлетика, волейбол, шахматы, ОФП, баскетбол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6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</a:rPr>
                        <a:t>легкая атлетика, волейбол, шахматы, ОФП, баскетбол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47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04830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86158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616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606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56592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2321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293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197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137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327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Пользователь</cp:lastModifiedBy>
  <cp:revision>19</cp:revision>
  <dcterms:created xsi:type="dcterms:W3CDTF">2025-01-24T16:00:12Z</dcterms:created>
  <dcterms:modified xsi:type="dcterms:W3CDTF">2025-02-06T05:56:44Z</dcterms:modified>
</cp:coreProperties>
</file>